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4" r:id="rId16"/>
    <p:sldId id="275" r:id="rId17"/>
    <p:sldId id="270" r:id="rId18"/>
    <p:sldId id="271" r:id="rId19"/>
    <p:sldId id="272" r:id="rId20"/>
    <p:sldId id="277" r:id="rId21"/>
    <p:sldId id="278" r:id="rId22"/>
    <p:sldId id="283" r:id="rId23"/>
    <p:sldId id="279" r:id="rId24"/>
    <p:sldId id="284" r:id="rId25"/>
    <p:sldId id="280" r:id="rId26"/>
    <p:sldId id="276" r:id="rId27"/>
    <p:sldId id="281" r:id="rId28"/>
    <p:sldId id="273" r:id="rId29"/>
    <p:sldId id="282"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618"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3171" tIns="46586" rIns="93171" bIns="46586"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1" tIns="46586" rIns="93171" bIns="46586" rtlCol="0"/>
          <a:lstStyle>
            <a:lvl1pPr algn="r">
              <a:defRPr sz="1200"/>
            </a:lvl1pPr>
          </a:lstStyle>
          <a:p>
            <a:fld id="{FAFB2644-BF1F-4350-952E-1EE0668BD5BF}" type="datetimeFigureOut">
              <a:rPr lang="en-US" smtClean="0"/>
              <a:t>10/31/2019</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3171" tIns="46586" rIns="93171" bIns="465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1" tIns="46586" rIns="93171" bIns="46586" rtlCol="0" anchor="b"/>
          <a:lstStyle>
            <a:lvl1pPr algn="r">
              <a:defRPr sz="1200"/>
            </a:lvl1pPr>
          </a:lstStyle>
          <a:p>
            <a:fld id="{5F45EFE8-22F9-41F0-9071-CB9D3BDA9A75}" type="slidenum">
              <a:rPr lang="en-US" smtClean="0"/>
              <a:t>‹#›</a:t>
            </a:fld>
            <a:endParaRPr lang="en-US" dirty="0"/>
          </a:p>
        </p:txBody>
      </p:sp>
    </p:spTree>
    <p:extLst>
      <p:ext uri="{BB962C8B-B14F-4D97-AF65-F5344CB8AC3E}">
        <p14:creationId xmlns:p14="http://schemas.microsoft.com/office/powerpoint/2010/main" val="33069776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28" cy="464184"/>
          </a:xfrm>
          <a:prstGeom prst="rect">
            <a:avLst/>
          </a:prstGeom>
        </p:spPr>
        <p:txBody>
          <a:bodyPr vert="horz" lIns="91577" tIns="45789" rIns="91577" bIns="45789" rtlCol="0"/>
          <a:lstStyle>
            <a:lvl1pPr algn="l">
              <a:defRPr sz="1200"/>
            </a:lvl1pPr>
          </a:lstStyle>
          <a:p>
            <a:endParaRPr lang="en-US" dirty="0"/>
          </a:p>
        </p:txBody>
      </p:sp>
      <p:sp>
        <p:nvSpPr>
          <p:cNvPr id="3" name="Date Placeholder 2"/>
          <p:cNvSpPr>
            <a:spLocks noGrp="1"/>
          </p:cNvSpPr>
          <p:nvPr>
            <p:ph type="dt" idx="1"/>
          </p:nvPr>
        </p:nvSpPr>
        <p:spPr>
          <a:xfrm>
            <a:off x="3971183" y="0"/>
            <a:ext cx="3037628" cy="464184"/>
          </a:xfrm>
          <a:prstGeom prst="rect">
            <a:avLst/>
          </a:prstGeom>
        </p:spPr>
        <p:txBody>
          <a:bodyPr vert="horz" lIns="91577" tIns="45789" rIns="91577" bIns="45789" rtlCol="0"/>
          <a:lstStyle>
            <a:lvl1pPr algn="r">
              <a:defRPr sz="1200"/>
            </a:lvl1pPr>
          </a:lstStyle>
          <a:p>
            <a:fld id="{910AA9E2-DA16-45EC-A975-ECD052B6DB03}" type="datetimeFigureOut">
              <a:rPr lang="en-US" smtClean="0"/>
              <a:t>10/31/2019</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1577" tIns="45789" rIns="91577" bIns="45789" rtlCol="0" anchor="ctr"/>
          <a:lstStyle/>
          <a:p>
            <a:endParaRPr lang="en-US" dirty="0"/>
          </a:p>
        </p:txBody>
      </p:sp>
      <p:sp>
        <p:nvSpPr>
          <p:cNvPr id="5" name="Notes Placeholder 4"/>
          <p:cNvSpPr>
            <a:spLocks noGrp="1"/>
          </p:cNvSpPr>
          <p:nvPr>
            <p:ph type="body" sz="quarter" idx="3"/>
          </p:nvPr>
        </p:nvSpPr>
        <p:spPr>
          <a:xfrm>
            <a:off x="701359" y="4416108"/>
            <a:ext cx="5607684" cy="4182427"/>
          </a:xfrm>
          <a:prstGeom prst="rect">
            <a:avLst/>
          </a:prstGeom>
        </p:spPr>
        <p:txBody>
          <a:bodyPr vert="horz" lIns="91577" tIns="45789" rIns="91577" bIns="457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627"/>
            <a:ext cx="3037628" cy="464184"/>
          </a:xfrm>
          <a:prstGeom prst="rect">
            <a:avLst/>
          </a:prstGeom>
        </p:spPr>
        <p:txBody>
          <a:bodyPr vert="horz" lIns="91577" tIns="45789" rIns="91577" bIns="457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1183" y="8830627"/>
            <a:ext cx="3037628" cy="464184"/>
          </a:xfrm>
          <a:prstGeom prst="rect">
            <a:avLst/>
          </a:prstGeom>
        </p:spPr>
        <p:txBody>
          <a:bodyPr vert="horz" lIns="91577" tIns="45789" rIns="91577" bIns="45789" rtlCol="0" anchor="b"/>
          <a:lstStyle>
            <a:lvl1pPr algn="r">
              <a:defRPr sz="1200"/>
            </a:lvl1pPr>
          </a:lstStyle>
          <a:p>
            <a:fld id="{28B00845-5C3D-41CF-85C7-FC501B233C97}" type="slidenum">
              <a:rPr lang="en-US" smtClean="0"/>
              <a:t>‹#›</a:t>
            </a:fld>
            <a:endParaRPr lang="en-US" dirty="0"/>
          </a:p>
        </p:txBody>
      </p:sp>
    </p:spTree>
    <p:extLst>
      <p:ext uri="{BB962C8B-B14F-4D97-AF65-F5344CB8AC3E}">
        <p14:creationId xmlns:p14="http://schemas.microsoft.com/office/powerpoint/2010/main" val="1498180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B00845-5C3D-41CF-85C7-FC501B233C97}" type="slidenum">
              <a:rPr lang="en-US" smtClean="0"/>
              <a:t>25</a:t>
            </a:fld>
            <a:endParaRPr lang="en-US" dirty="0"/>
          </a:p>
        </p:txBody>
      </p:sp>
    </p:spTree>
    <p:extLst>
      <p:ext uri="{BB962C8B-B14F-4D97-AF65-F5344CB8AC3E}">
        <p14:creationId xmlns:p14="http://schemas.microsoft.com/office/powerpoint/2010/main" val="3647691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5C4840-FA82-4490-978F-66A546D1000B}" type="datetimeFigureOut">
              <a:rPr lang="en-US" smtClean="0"/>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F4F9FA-8C64-4CB9-8DFC-A52146B4019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5C4840-FA82-4490-978F-66A546D1000B}" type="datetimeFigureOut">
              <a:rPr lang="en-US" smtClean="0"/>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F4F9FA-8C64-4CB9-8DFC-A52146B4019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205C4840-FA82-4490-978F-66A546D1000B}" type="datetimeFigureOut">
              <a:rPr lang="en-US" smtClean="0"/>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F4F9FA-8C64-4CB9-8DFC-A52146B40196}" type="slidenum">
              <a:rPr lang="en-US" smtClean="0"/>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5C4840-FA82-4490-978F-66A546D1000B}" type="datetimeFigureOut">
              <a:rPr lang="en-US" smtClean="0"/>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F4F9FA-8C64-4CB9-8DFC-A52146B40196}" type="slidenum">
              <a:rPr lang="en-US" smtClean="0"/>
              <a:t>‹#›</a:t>
            </a:fld>
            <a:endParaRPr lang="en-US" dirty="0"/>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5C4840-FA82-4490-978F-66A546D1000B}" type="datetimeFigureOut">
              <a:rPr lang="en-US" smtClean="0"/>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F4F9FA-8C64-4CB9-8DFC-A52146B4019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205C4840-FA82-4490-978F-66A546D1000B}" type="datetimeFigureOut">
              <a:rPr lang="en-US" smtClean="0"/>
              <a:t>10/31/2019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F4F9FA-8C64-4CB9-8DFC-A52146B40196}" type="slidenum">
              <a:rPr lang="en-US" smtClean="0"/>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5C4840-FA82-4490-978F-66A546D1000B}" type="datetimeFigureOut">
              <a:rPr lang="en-US" smtClean="0"/>
              <a:t>10/31/2019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3F4F9FA-8C64-4CB9-8DFC-A52146B4019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5C4840-FA82-4490-978F-66A546D1000B}" type="datetimeFigureOut">
              <a:rPr lang="en-US" smtClean="0"/>
              <a:t>10/31/2019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3F4F9FA-8C64-4CB9-8DFC-A52146B4019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205C4840-FA82-4490-978F-66A546D1000B}" type="datetimeFigureOut">
              <a:rPr lang="en-US" smtClean="0"/>
              <a:t>10/31/2019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3F4F9FA-8C64-4CB9-8DFC-A52146B4019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205C4840-FA82-4490-978F-66A546D1000B}" type="datetimeFigureOut">
              <a:rPr lang="en-US" smtClean="0"/>
              <a:t>10/31/2019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F4F9FA-8C64-4CB9-8DFC-A52146B40196}" type="slidenum">
              <a:rPr lang="en-US" smtClean="0"/>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5C4840-FA82-4490-978F-66A546D1000B}" type="datetimeFigureOut">
              <a:rPr lang="en-US" smtClean="0"/>
              <a:t>10/31/2019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F4F9FA-8C64-4CB9-8DFC-A52146B40196}" type="slidenum">
              <a:rPr lang="en-US" smtClean="0"/>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05C4840-FA82-4490-978F-66A546D1000B}" type="datetimeFigureOut">
              <a:rPr lang="en-US" smtClean="0"/>
              <a:t>10/31/2019</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3F4F9FA-8C64-4CB9-8DFC-A52146B40196}" type="slidenum">
              <a:rPr lang="en-US" smtClean="0"/>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5400" dirty="0"/>
              <a:t>Rocmaura</a:t>
            </a:r>
            <a:r>
              <a:rPr lang="en-CA" sz="4000" dirty="0"/>
              <a:t> </a:t>
            </a:r>
            <a:r>
              <a:rPr lang="en-CA" sz="5400" dirty="0"/>
              <a:t>Nursing Home</a:t>
            </a:r>
            <a:endParaRPr lang="en-US" sz="5400" dirty="0"/>
          </a:p>
        </p:txBody>
      </p:sp>
      <p:sp>
        <p:nvSpPr>
          <p:cNvPr id="3" name="Subtitle 2"/>
          <p:cNvSpPr>
            <a:spLocks noGrp="1"/>
          </p:cNvSpPr>
          <p:nvPr>
            <p:ph type="subTitle" idx="1"/>
          </p:nvPr>
        </p:nvSpPr>
        <p:spPr/>
        <p:txBody>
          <a:bodyPr>
            <a:normAutofit/>
          </a:bodyPr>
          <a:lstStyle/>
          <a:p>
            <a:r>
              <a:rPr lang="en-CA" sz="4000" dirty="0"/>
              <a:t>Use of Social Media</a:t>
            </a:r>
          </a:p>
          <a:p>
            <a:r>
              <a:rPr lang="en-CA" sz="4000" dirty="0"/>
              <a:t>Confidentiality</a:t>
            </a:r>
            <a:endParaRPr lang="en-US" sz="4000" dirty="0"/>
          </a:p>
        </p:txBody>
      </p:sp>
    </p:spTree>
    <p:extLst>
      <p:ext uri="{BB962C8B-B14F-4D97-AF65-F5344CB8AC3E}">
        <p14:creationId xmlns:p14="http://schemas.microsoft.com/office/powerpoint/2010/main" val="1487051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CA" sz="3600" dirty="0"/>
              <a:t>Rocmaura’s Policy ~</a:t>
            </a:r>
          </a:p>
          <a:p>
            <a:r>
              <a:rPr lang="en-CA" sz="3600" dirty="0"/>
              <a:t>Staff continue to act as representatives of Rocmaura outside regular business hours</a:t>
            </a:r>
          </a:p>
          <a:p>
            <a:r>
              <a:rPr lang="en-CA" sz="3600" dirty="0"/>
              <a:t>Need to conduct oneself in an appropriate manner</a:t>
            </a:r>
            <a:endParaRPr lang="en-US" sz="3600" dirty="0"/>
          </a:p>
        </p:txBody>
      </p:sp>
      <p:sp>
        <p:nvSpPr>
          <p:cNvPr id="3" name="Title 2"/>
          <p:cNvSpPr>
            <a:spLocks noGrp="1"/>
          </p:cNvSpPr>
          <p:nvPr>
            <p:ph type="title"/>
          </p:nvPr>
        </p:nvSpPr>
        <p:spPr/>
        <p:txBody>
          <a:bodyPr>
            <a:normAutofit/>
          </a:bodyPr>
          <a:lstStyle/>
          <a:p>
            <a:r>
              <a:rPr lang="en-CA" dirty="0"/>
              <a:t>Social Media Policy</a:t>
            </a:r>
            <a:endParaRPr lang="en-US" dirty="0"/>
          </a:p>
        </p:txBody>
      </p:sp>
    </p:spTree>
    <p:extLst>
      <p:ext uri="{BB962C8B-B14F-4D97-AF65-F5344CB8AC3E}">
        <p14:creationId xmlns:p14="http://schemas.microsoft.com/office/powerpoint/2010/main" val="3809773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3600" dirty="0"/>
              <a:t>Information/comments regarding Rocmaura/residents/families/co-workers/administration/board members.</a:t>
            </a:r>
          </a:p>
          <a:p>
            <a:endParaRPr lang="en-US" sz="3600" dirty="0"/>
          </a:p>
        </p:txBody>
      </p:sp>
      <p:sp>
        <p:nvSpPr>
          <p:cNvPr id="3" name="Title 2"/>
          <p:cNvSpPr>
            <a:spLocks noGrp="1"/>
          </p:cNvSpPr>
          <p:nvPr>
            <p:ph type="title"/>
          </p:nvPr>
        </p:nvSpPr>
        <p:spPr/>
        <p:txBody>
          <a:bodyPr/>
          <a:lstStyle/>
          <a:p>
            <a:r>
              <a:rPr lang="en-CA" dirty="0"/>
              <a:t>Social Media Policy</a:t>
            </a:r>
            <a:endParaRPr lang="en-US" dirty="0"/>
          </a:p>
        </p:txBody>
      </p:sp>
    </p:spTree>
    <p:extLst>
      <p:ext uri="{BB962C8B-B14F-4D97-AF65-F5344CB8AC3E}">
        <p14:creationId xmlns:p14="http://schemas.microsoft.com/office/powerpoint/2010/main" val="1478059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3600" dirty="0"/>
              <a:t>Use of social media during regular working hours is prohibited.</a:t>
            </a:r>
          </a:p>
          <a:p>
            <a:r>
              <a:rPr lang="en-CA" sz="3600" dirty="0"/>
              <a:t>Any use is not to conflict with any of Rocmaura’s existing policies.</a:t>
            </a:r>
            <a:endParaRPr lang="en-US" sz="3600" dirty="0"/>
          </a:p>
        </p:txBody>
      </p:sp>
      <p:sp>
        <p:nvSpPr>
          <p:cNvPr id="3" name="Title 2"/>
          <p:cNvSpPr>
            <a:spLocks noGrp="1"/>
          </p:cNvSpPr>
          <p:nvPr>
            <p:ph type="title"/>
          </p:nvPr>
        </p:nvSpPr>
        <p:spPr/>
        <p:txBody>
          <a:bodyPr/>
          <a:lstStyle/>
          <a:p>
            <a:r>
              <a:rPr lang="en-CA" dirty="0"/>
              <a:t>Social Media Policy</a:t>
            </a:r>
            <a:endParaRPr lang="en-US" dirty="0"/>
          </a:p>
        </p:txBody>
      </p:sp>
    </p:spTree>
    <p:extLst>
      <p:ext uri="{BB962C8B-B14F-4D97-AF65-F5344CB8AC3E}">
        <p14:creationId xmlns:p14="http://schemas.microsoft.com/office/powerpoint/2010/main" val="2728587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CA" sz="3600" dirty="0"/>
              <a:t>Confidential information is not to be shared;</a:t>
            </a:r>
          </a:p>
          <a:p>
            <a:r>
              <a:rPr lang="en-CA" sz="3600" dirty="0"/>
              <a:t>Discriminatory statements, bullying, or negative statements should not to be used;</a:t>
            </a:r>
          </a:p>
          <a:p>
            <a:r>
              <a:rPr lang="en-CA" sz="3600" dirty="0"/>
              <a:t>Defamatory statements – not tolerated</a:t>
            </a:r>
            <a:endParaRPr lang="en-US" sz="3600" dirty="0"/>
          </a:p>
        </p:txBody>
      </p:sp>
      <p:sp>
        <p:nvSpPr>
          <p:cNvPr id="3" name="Title 2"/>
          <p:cNvSpPr>
            <a:spLocks noGrp="1"/>
          </p:cNvSpPr>
          <p:nvPr>
            <p:ph type="title"/>
          </p:nvPr>
        </p:nvSpPr>
        <p:spPr/>
        <p:txBody>
          <a:bodyPr/>
          <a:lstStyle/>
          <a:p>
            <a:r>
              <a:rPr lang="en-CA" dirty="0"/>
              <a:t>Social Media Policy</a:t>
            </a:r>
            <a:endParaRPr lang="en-US" dirty="0"/>
          </a:p>
        </p:txBody>
      </p:sp>
    </p:spTree>
    <p:extLst>
      <p:ext uri="{BB962C8B-B14F-4D97-AF65-F5344CB8AC3E}">
        <p14:creationId xmlns:p14="http://schemas.microsoft.com/office/powerpoint/2010/main" val="3407369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CA" sz="3600" dirty="0"/>
              <a:t>Use of corporate logos/identity may not be used</a:t>
            </a:r>
          </a:p>
          <a:p>
            <a:r>
              <a:rPr lang="en-CA" sz="3600" dirty="0"/>
              <a:t>The employer’s systems may not be used for any illegal activity i.e. downloading or distributing pirated software/data.</a:t>
            </a:r>
            <a:endParaRPr lang="en-US" sz="3600" dirty="0"/>
          </a:p>
        </p:txBody>
      </p:sp>
      <p:sp>
        <p:nvSpPr>
          <p:cNvPr id="3" name="Title 2"/>
          <p:cNvSpPr>
            <a:spLocks noGrp="1"/>
          </p:cNvSpPr>
          <p:nvPr>
            <p:ph type="title"/>
          </p:nvPr>
        </p:nvSpPr>
        <p:spPr/>
        <p:txBody>
          <a:bodyPr/>
          <a:lstStyle/>
          <a:p>
            <a:r>
              <a:rPr lang="en-CA" dirty="0"/>
              <a:t>Social Media Policy</a:t>
            </a:r>
            <a:endParaRPr lang="en-US" dirty="0"/>
          </a:p>
        </p:txBody>
      </p:sp>
    </p:spTree>
    <p:extLst>
      <p:ext uri="{BB962C8B-B14F-4D97-AF65-F5344CB8AC3E}">
        <p14:creationId xmlns:p14="http://schemas.microsoft.com/office/powerpoint/2010/main" val="2289784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3600" dirty="0"/>
              <a:t>Confidentiality Policy/Statement:</a:t>
            </a:r>
          </a:p>
          <a:p>
            <a:pPr>
              <a:buFont typeface="Wingdings" pitchFamily="2" charset="2"/>
              <a:buChar char="Ø"/>
            </a:pPr>
            <a:r>
              <a:rPr lang="en-CA" sz="3600" dirty="0"/>
              <a:t>What it extends to~</a:t>
            </a:r>
          </a:p>
          <a:p>
            <a:pPr>
              <a:buFont typeface="Wingdings" pitchFamily="2" charset="2"/>
              <a:buChar char="Ø"/>
            </a:pPr>
            <a:r>
              <a:rPr lang="en-CA" sz="3600" dirty="0"/>
              <a:t>What it includes~</a:t>
            </a:r>
          </a:p>
          <a:p>
            <a:pPr>
              <a:buFont typeface="Wingdings" pitchFamily="2" charset="2"/>
              <a:buChar char="Ø"/>
            </a:pPr>
            <a:r>
              <a:rPr lang="en-CA" sz="3600" dirty="0"/>
              <a:t>What form it is in~</a:t>
            </a:r>
          </a:p>
          <a:p>
            <a:pPr marL="0" indent="0">
              <a:buNone/>
            </a:pPr>
            <a:endParaRPr lang="en-CA" sz="3600" dirty="0"/>
          </a:p>
          <a:p>
            <a:pPr marL="0" indent="0">
              <a:buNone/>
            </a:pPr>
            <a:endParaRPr lang="en-US" sz="3600" dirty="0"/>
          </a:p>
        </p:txBody>
      </p:sp>
      <p:sp>
        <p:nvSpPr>
          <p:cNvPr id="3" name="Title 2"/>
          <p:cNvSpPr>
            <a:spLocks noGrp="1"/>
          </p:cNvSpPr>
          <p:nvPr>
            <p:ph type="title"/>
          </p:nvPr>
        </p:nvSpPr>
        <p:spPr/>
        <p:txBody>
          <a:bodyPr/>
          <a:lstStyle/>
          <a:p>
            <a:r>
              <a:rPr lang="en-CA" dirty="0"/>
              <a:t>Confidentiality </a:t>
            </a:r>
            <a:endParaRPr lang="en-US" dirty="0"/>
          </a:p>
        </p:txBody>
      </p:sp>
    </p:spTree>
    <p:extLst>
      <p:ext uri="{BB962C8B-B14F-4D97-AF65-F5344CB8AC3E}">
        <p14:creationId xmlns:p14="http://schemas.microsoft.com/office/powerpoint/2010/main" val="3929475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itchFamily="2" charset="2"/>
              <a:buChar char="Ø"/>
            </a:pPr>
            <a:r>
              <a:rPr lang="en-CA" sz="3600" dirty="0"/>
              <a:t>Who/what/when discussed~</a:t>
            </a:r>
          </a:p>
          <a:p>
            <a:pPr>
              <a:buFont typeface="Wingdings" pitchFamily="2" charset="2"/>
              <a:buChar char="Ø"/>
            </a:pPr>
            <a:r>
              <a:rPr lang="en-CA" sz="3600" dirty="0"/>
              <a:t>Breach~</a:t>
            </a:r>
          </a:p>
          <a:p>
            <a:pPr>
              <a:buFont typeface="Wingdings" pitchFamily="2" charset="2"/>
              <a:buChar char="Ø"/>
            </a:pPr>
            <a:r>
              <a:rPr lang="en-CA" sz="3600" dirty="0"/>
              <a:t>Pledge~</a:t>
            </a:r>
            <a:endParaRPr lang="en-US" sz="3600" dirty="0"/>
          </a:p>
        </p:txBody>
      </p:sp>
      <p:sp>
        <p:nvSpPr>
          <p:cNvPr id="3" name="Title 2"/>
          <p:cNvSpPr>
            <a:spLocks noGrp="1"/>
          </p:cNvSpPr>
          <p:nvPr>
            <p:ph type="title"/>
          </p:nvPr>
        </p:nvSpPr>
        <p:spPr/>
        <p:txBody>
          <a:bodyPr/>
          <a:lstStyle/>
          <a:p>
            <a:r>
              <a:rPr lang="en-CA" dirty="0"/>
              <a:t>Confidentiality</a:t>
            </a:r>
            <a:endParaRPr lang="en-US" dirty="0"/>
          </a:p>
        </p:txBody>
      </p:sp>
    </p:spTree>
    <p:extLst>
      <p:ext uri="{BB962C8B-B14F-4D97-AF65-F5344CB8AC3E}">
        <p14:creationId xmlns:p14="http://schemas.microsoft.com/office/powerpoint/2010/main" val="290453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714608"/>
            <a:ext cx="7408333" cy="3450696"/>
          </a:xfrm>
        </p:spPr>
        <p:txBody>
          <a:bodyPr>
            <a:normAutofit lnSpcReduction="10000"/>
          </a:bodyPr>
          <a:lstStyle/>
          <a:p>
            <a:r>
              <a:rPr lang="en-CA" sz="3600" dirty="0"/>
              <a:t>Very much a part of our daily lives</a:t>
            </a:r>
          </a:p>
          <a:p>
            <a:r>
              <a:rPr lang="en-CA" sz="3600" dirty="0"/>
              <a:t>cellphones,internet,email,face book, texting, blogging, etc.</a:t>
            </a:r>
          </a:p>
          <a:p>
            <a:r>
              <a:rPr lang="en-CA" sz="3600" dirty="0"/>
              <a:t>Beneficial in themselves.</a:t>
            </a:r>
          </a:p>
          <a:p>
            <a:r>
              <a:rPr lang="en-CA" sz="3600" dirty="0"/>
              <a:t>When/where/how we use these tools.</a:t>
            </a:r>
            <a:endParaRPr lang="en-US" sz="3600" dirty="0"/>
          </a:p>
        </p:txBody>
      </p:sp>
      <p:sp>
        <p:nvSpPr>
          <p:cNvPr id="3" name="Title 2"/>
          <p:cNvSpPr>
            <a:spLocks noGrp="1"/>
          </p:cNvSpPr>
          <p:nvPr>
            <p:ph type="title"/>
          </p:nvPr>
        </p:nvSpPr>
        <p:spPr/>
        <p:txBody>
          <a:bodyPr>
            <a:normAutofit fontScale="90000"/>
          </a:bodyPr>
          <a:lstStyle/>
          <a:p>
            <a:r>
              <a:rPr lang="en-CA" dirty="0"/>
              <a:t>Social Media/Electronic Communication</a:t>
            </a:r>
            <a:endParaRPr lang="en-US" dirty="0"/>
          </a:p>
        </p:txBody>
      </p:sp>
    </p:spTree>
    <p:extLst>
      <p:ext uri="{BB962C8B-B14F-4D97-AF65-F5344CB8AC3E}">
        <p14:creationId xmlns:p14="http://schemas.microsoft.com/office/powerpoint/2010/main" val="2721001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CA" sz="3600" dirty="0"/>
              <a:t>Respect, responsibility, consideration for other.</a:t>
            </a:r>
          </a:p>
          <a:p>
            <a:r>
              <a:rPr lang="en-CA" sz="3600" dirty="0"/>
              <a:t>Communication/comments can impact others.</a:t>
            </a:r>
          </a:p>
          <a:p>
            <a:r>
              <a:rPr lang="en-CA" sz="3600" dirty="0"/>
              <a:t>Confidential information not to be shared</a:t>
            </a:r>
            <a:endParaRPr lang="en-US" sz="3600" dirty="0"/>
          </a:p>
        </p:txBody>
      </p:sp>
      <p:sp>
        <p:nvSpPr>
          <p:cNvPr id="3" name="Title 2"/>
          <p:cNvSpPr>
            <a:spLocks noGrp="1"/>
          </p:cNvSpPr>
          <p:nvPr>
            <p:ph type="title"/>
          </p:nvPr>
        </p:nvSpPr>
        <p:spPr/>
        <p:txBody>
          <a:bodyPr>
            <a:normAutofit fontScale="90000"/>
          </a:bodyPr>
          <a:lstStyle/>
          <a:p>
            <a:r>
              <a:rPr lang="en-CA" dirty="0"/>
              <a:t>Social Media/Electronic Communication</a:t>
            </a:r>
            <a:endParaRPr lang="en-US" dirty="0"/>
          </a:p>
        </p:txBody>
      </p:sp>
    </p:spTree>
    <p:extLst>
      <p:ext uri="{BB962C8B-B14F-4D97-AF65-F5344CB8AC3E}">
        <p14:creationId xmlns:p14="http://schemas.microsoft.com/office/powerpoint/2010/main" val="33787429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3600" dirty="0"/>
              <a:t>Inappropriate comments that</a:t>
            </a:r>
          </a:p>
          <a:p>
            <a:r>
              <a:rPr lang="en-CA" sz="3600" dirty="0"/>
              <a:t>could affect the reputation of a resident/family member/co-worker/manager/Rocmaura or another organization.</a:t>
            </a:r>
            <a:endParaRPr lang="en-US" sz="3600" dirty="0"/>
          </a:p>
        </p:txBody>
      </p:sp>
      <p:sp>
        <p:nvSpPr>
          <p:cNvPr id="3" name="Title 2"/>
          <p:cNvSpPr>
            <a:spLocks noGrp="1"/>
          </p:cNvSpPr>
          <p:nvPr>
            <p:ph type="title"/>
          </p:nvPr>
        </p:nvSpPr>
        <p:spPr/>
        <p:txBody>
          <a:bodyPr>
            <a:normAutofit fontScale="90000"/>
          </a:bodyPr>
          <a:lstStyle/>
          <a:p>
            <a:r>
              <a:rPr lang="en-CA" dirty="0"/>
              <a:t>Social Media/Electronic Communication</a:t>
            </a:r>
            <a:endParaRPr lang="en-US" dirty="0"/>
          </a:p>
        </p:txBody>
      </p:sp>
    </p:spTree>
    <p:extLst>
      <p:ext uri="{BB962C8B-B14F-4D97-AF65-F5344CB8AC3E}">
        <p14:creationId xmlns:p14="http://schemas.microsoft.com/office/powerpoint/2010/main" val="3964196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3600" dirty="0"/>
              <a:t>Rocmaura is a community of service</a:t>
            </a:r>
          </a:p>
          <a:p>
            <a:r>
              <a:rPr lang="en-CA" sz="3600" dirty="0"/>
              <a:t>We are called to respect dignity of each resident/each co-worker/each family member/each visitor</a:t>
            </a:r>
            <a:endParaRPr lang="en-US" sz="3600" dirty="0"/>
          </a:p>
        </p:txBody>
      </p:sp>
      <p:sp>
        <p:nvSpPr>
          <p:cNvPr id="3" name="Title 2"/>
          <p:cNvSpPr>
            <a:spLocks noGrp="1"/>
          </p:cNvSpPr>
          <p:nvPr>
            <p:ph type="title"/>
          </p:nvPr>
        </p:nvSpPr>
        <p:spPr/>
        <p:txBody>
          <a:bodyPr/>
          <a:lstStyle/>
          <a:p>
            <a:r>
              <a:rPr lang="en-CA" dirty="0"/>
              <a:t>Introduction</a:t>
            </a:r>
            <a:endParaRPr lang="en-US" dirty="0"/>
          </a:p>
        </p:txBody>
      </p:sp>
    </p:spTree>
    <p:extLst>
      <p:ext uri="{BB962C8B-B14F-4D97-AF65-F5344CB8AC3E}">
        <p14:creationId xmlns:p14="http://schemas.microsoft.com/office/powerpoint/2010/main" val="40275301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CA" sz="3600" dirty="0"/>
              <a:t>An employee/non-employee who accesses social media for personal or business purposes.</a:t>
            </a:r>
          </a:p>
          <a:p>
            <a:r>
              <a:rPr lang="en-CA" sz="3600" dirty="0"/>
              <a:t> Is required to follow all applicable policies/guidelines of the organization.</a:t>
            </a:r>
          </a:p>
        </p:txBody>
      </p:sp>
      <p:sp>
        <p:nvSpPr>
          <p:cNvPr id="3" name="Title 2"/>
          <p:cNvSpPr>
            <a:spLocks noGrp="1"/>
          </p:cNvSpPr>
          <p:nvPr>
            <p:ph type="title"/>
          </p:nvPr>
        </p:nvSpPr>
        <p:spPr/>
        <p:txBody>
          <a:bodyPr/>
          <a:lstStyle/>
          <a:p>
            <a:r>
              <a:rPr lang="en-CA" dirty="0"/>
              <a:t>Common policies re: Social Media</a:t>
            </a:r>
            <a:endParaRPr lang="en-US" dirty="0"/>
          </a:p>
        </p:txBody>
      </p:sp>
    </p:spTree>
    <p:extLst>
      <p:ext uri="{BB962C8B-B14F-4D97-AF65-F5344CB8AC3E}">
        <p14:creationId xmlns:p14="http://schemas.microsoft.com/office/powerpoint/2010/main" val="3201644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CA" sz="4000" dirty="0"/>
              <a:t> Not limited to; the workplace;</a:t>
            </a:r>
          </a:p>
          <a:p>
            <a:r>
              <a:rPr lang="en-CA" sz="4000" dirty="0"/>
              <a:t>Conduct,privacy,confidentiality and consent around communication are all considerations of a policy.</a:t>
            </a:r>
          </a:p>
          <a:p>
            <a:pPr marL="0" indent="0">
              <a:buNone/>
            </a:pPr>
            <a:endParaRPr lang="en-US" sz="3600" dirty="0"/>
          </a:p>
        </p:txBody>
      </p:sp>
      <p:sp>
        <p:nvSpPr>
          <p:cNvPr id="3" name="Title 2"/>
          <p:cNvSpPr>
            <a:spLocks noGrp="1"/>
          </p:cNvSpPr>
          <p:nvPr>
            <p:ph type="title"/>
          </p:nvPr>
        </p:nvSpPr>
        <p:spPr/>
        <p:txBody>
          <a:bodyPr/>
          <a:lstStyle/>
          <a:p>
            <a:r>
              <a:rPr lang="en-CA" dirty="0"/>
              <a:t>Common policies re: Social Media </a:t>
            </a:r>
            <a:endParaRPr lang="en-US" dirty="0"/>
          </a:p>
        </p:txBody>
      </p:sp>
    </p:spTree>
    <p:extLst>
      <p:ext uri="{BB962C8B-B14F-4D97-AF65-F5344CB8AC3E}">
        <p14:creationId xmlns:p14="http://schemas.microsoft.com/office/powerpoint/2010/main" val="15501000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3600" dirty="0"/>
              <a:t>Code of conduct applies.</a:t>
            </a:r>
          </a:p>
          <a:p>
            <a:r>
              <a:rPr lang="en-CA" sz="3600" dirty="0"/>
              <a:t>Policies re: discrimination and/or harassment.</a:t>
            </a:r>
          </a:p>
          <a:p>
            <a:r>
              <a:rPr lang="en-CA" sz="3600" dirty="0"/>
              <a:t>Appropriate use of wireless communication devices.</a:t>
            </a:r>
            <a:endParaRPr lang="en-US" sz="3600" dirty="0"/>
          </a:p>
        </p:txBody>
      </p:sp>
      <p:sp>
        <p:nvSpPr>
          <p:cNvPr id="3" name="Title 2"/>
          <p:cNvSpPr>
            <a:spLocks noGrp="1"/>
          </p:cNvSpPr>
          <p:nvPr>
            <p:ph type="title"/>
          </p:nvPr>
        </p:nvSpPr>
        <p:spPr/>
        <p:txBody>
          <a:bodyPr/>
          <a:lstStyle/>
          <a:p>
            <a:r>
              <a:rPr lang="en-CA" dirty="0"/>
              <a:t>Common Policies re: Social Media</a:t>
            </a:r>
            <a:endParaRPr lang="en-US" dirty="0"/>
          </a:p>
        </p:txBody>
      </p:sp>
    </p:spTree>
    <p:extLst>
      <p:ext uri="{BB962C8B-B14F-4D97-AF65-F5344CB8AC3E}">
        <p14:creationId xmlns:p14="http://schemas.microsoft.com/office/powerpoint/2010/main" val="201075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3600" dirty="0"/>
              <a:t>Employees/non-employee personnel are not to release, post or share through social media confidential information related to the employer. </a:t>
            </a:r>
          </a:p>
          <a:p>
            <a:pPr marL="0" indent="0">
              <a:buNone/>
            </a:pPr>
            <a:endParaRPr lang="en-CA" sz="3900" dirty="0"/>
          </a:p>
          <a:p>
            <a:pPr marL="0" indent="0">
              <a:buNone/>
            </a:pPr>
            <a:endParaRPr lang="en-US" dirty="0"/>
          </a:p>
        </p:txBody>
      </p:sp>
      <p:sp>
        <p:nvSpPr>
          <p:cNvPr id="3" name="Title 2"/>
          <p:cNvSpPr>
            <a:spLocks noGrp="1"/>
          </p:cNvSpPr>
          <p:nvPr>
            <p:ph type="title"/>
          </p:nvPr>
        </p:nvSpPr>
        <p:spPr/>
        <p:txBody>
          <a:bodyPr/>
          <a:lstStyle/>
          <a:p>
            <a:r>
              <a:rPr lang="en-CA" dirty="0"/>
              <a:t>Common policies in Social Media</a:t>
            </a:r>
            <a:endParaRPr lang="en-US" dirty="0"/>
          </a:p>
        </p:txBody>
      </p:sp>
    </p:spTree>
    <p:extLst>
      <p:ext uri="{BB962C8B-B14F-4D97-AF65-F5344CB8AC3E}">
        <p14:creationId xmlns:p14="http://schemas.microsoft.com/office/powerpoint/2010/main" val="14591633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CA" sz="3600" dirty="0"/>
              <a:t>Includes the names or personal information of Residents, their family members.</a:t>
            </a:r>
          </a:p>
          <a:p>
            <a:r>
              <a:rPr lang="en-CA" sz="3600" dirty="0"/>
              <a:t>Includes the names or personal information of co-workers, managers or supervisors, </a:t>
            </a:r>
            <a:endParaRPr lang="en-US" sz="3600" dirty="0"/>
          </a:p>
        </p:txBody>
      </p:sp>
      <p:sp>
        <p:nvSpPr>
          <p:cNvPr id="3" name="Title 2"/>
          <p:cNvSpPr>
            <a:spLocks noGrp="1"/>
          </p:cNvSpPr>
          <p:nvPr>
            <p:ph type="title"/>
          </p:nvPr>
        </p:nvSpPr>
        <p:spPr/>
        <p:txBody>
          <a:bodyPr/>
          <a:lstStyle/>
          <a:p>
            <a:r>
              <a:rPr lang="en-CA" dirty="0"/>
              <a:t>Common policies re: Social Media</a:t>
            </a:r>
            <a:endParaRPr lang="en-US" dirty="0"/>
          </a:p>
        </p:txBody>
      </p:sp>
    </p:spTree>
    <p:extLst>
      <p:ext uri="{BB962C8B-B14F-4D97-AF65-F5344CB8AC3E}">
        <p14:creationId xmlns:p14="http://schemas.microsoft.com/office/powerpoint/2010/main" val="42895140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2708920"/>
            <a:ext cx="7408333" cy="3450696"/>
          </a:xfrm>
        </p:spPr>
        <p:txBody>
          <a:bodyPr>
            <a:noAutofit/>
          </a:bodyPr>
          <a:lstStyle/>
          <a:p>
            <a:r>
              <a:rPr lang="en-CA" sz="3600" dirty="0"/>
              <a:t> Includes discussion of incidents that have occurred in the workplace and that are not generally known outside of the workplace.</a:t>
            </a:r>
            <a:endParaRPr lang="en-US" sz="3600" dirty="0"/>
          </a:p>
        </p:txBody>
      </p:sp>
      <p:sp>
        <p:nvSpPr>
          <p:cNvPr id="3" name="Title 2"/>
          <p:cNvSpPr>
            <a:spLocks noGrp="1"/>
          </p:cNvSpPr>
          <p:nvPr>
            <p:ph type="title"/>
          </p:nvPr>
        </p:nvSpPr>
        <p:spPr/>
        <p:txBody>
          <a:bodyPr/>
          <a:lstStyle/>
          <a:p>
            <a:r>
              <a:rPr lang="en-CA" dirty="0"/>
              <a:t>Common policies re: Social Media</a:t>
            </a:r>
            <a:endParaRPr lang="en-US" dirty="0"/>
          </a:p>
        </p:txBody>
      </p:sp>
    </p:spTree>
    <p:extLst>
      <p:ext uri="{BB962C8B-B14F-4D97-AF65-F5344CB8AC3E}">
        <p14:creationId xmlns:p14="http://schemas.microsoft.com/office/powerpoint/2010/main" val="36597264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3600" dirty="0"/>
              <a:t>Take responsibility for your/our own actions and behaviours;</a:t>
            </a:r>
          </a:p>
          <a:p>
            <a:r>
              <a:rPr lang="en-CA" sz="3600" dirty="0"/>
              <a:t>Ensure they are respectful; when in doubt, don’t say it, don’t do it, don’t text/put on Facebook, etc.</a:t>
            </a:r>
            <a:endParaRPr lang="en-US" sz="3600" dirty="0"/>
          </a:p>
        </p:txBody>
      </p:sp>
      <p:sp>
        <p:nvSpPr>
          <p:cNvPr id="3" name="Title 2"/>
          <p:cNvSpPr>
            <a:spLocks noGrp="1"/>
          </p:cNvSpPr>
          <p:nvPr>
            <p:ph type="title"/>
          </p:nvPr>
        </p:nvSpPr>
        <p:spPr/>
        <p:txBody>
          <a:bodyPr/>
          <a:lstStyle/>
          <a:p>
            <a:r>
              <a:rPr lang="en-CA" dirty="0"/>
              <a:t>Some Guidelines</a:t>
            </a:r>
            <a:endParaRPr lang="en-US" dirty="0"/>
          </a:p>
        </p:txBody>
      </p:sp>
    </p:spTree>
    <p:extLst>
      <p:ext uri="{BB962C8B-B14F-4D97-AF65-F5344CB8AC3E}">
        <p14:creationId xmlns:p14="http://schemas.microsoft.com/office/powerpoint/2010/main" val="9378631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3600" dirty="0"/>
              <a:t>“Mr. Big &amp; Tall Menswear” case.</a:t>
            </a:r>
          </a:p>
          <a:p>
            <a:r>
              <a:rPr lang="en-CA" sz="3600" dirty="0"/>
              <a:t>Where off-duty conduct was considered misconduct that resulted in discipline up to dismissal.</a:t>
            </a:r>
            <a:endParaRPr lang="en-US" sz="3600" dirty="0"/>
          </a:p>
        </p:txBody>
      </p:sp>
      <p:sp>
        <p:nvSpPr>
          <p:cNvPr id="3" name="Title 2"/>
          <p:cNvSpPr>
            <a:spLocks noGrp="1"/>
          </p:cNvSpPr>
          <p:nvPr>
            <p:ph type="title"/>
          </p:nvPr>
        </p:nvSpPr>
        <p:spPr/>
        <p:txBody>
          <a:bodyPr/>
          <a:lstStyle/>
          <a:p>
            <a:r>
              <a:rPr lang="en-CA" dirty="0"/>
              <a:t>Off Duty Conduct </a:t>
            </a:r>
            <a:endParaRPr lang="en-US" dirty="0"/>
          </a:p>
        </p:txBody>
      </p:sp>
    </p:spTree>
    <p:extLst>
      <p:ext uri="{BB962C8B-B14F-4D97-AF65-F5344CB8AC3E}">
        <p14:creationId xmlns:p14="http://schemas.microsoft.com/office/powerpoint/2010/main" val="19659973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CA" sz="3600" dirty="0"/>
              <a:t>“What employees do on their own time is their own business, but when employees’ conduct either ‘on or off the clock’ negatively impacts the employer’s organization, then it becomes the employer’s business.”</a:t>
            </a:r>
            <a:endParaRPr lang="en-US" sz="3600" dirty="0"/>
          </a:p>
        </p:txBody>
      </p:sp>
      <p:sp>
        <p:nvSpPr>
          <p:cNvPr id="3" name="Title 2"/>
          <p:cNvSpPr>
            <a:spLocks noGrp="1"/>
          </p:cNvSpPr>
          <p:nvPr>
            <p:ph type="title"/>
          </p:nvPr>
        </p:nvSpPr>
        <p:spPr/>
        <p:txBody>
          <a:bodyPr/>
          <a:lstStyle/>
          <a:p>
            <a:r>
              <a:rPr lang="en-CA" dirty="0"/>
              <a:t>“Cox and Palmer” opinion</a:t>
            </a:r>
            <a:endParaRPr lang="en-US" dirty="0"/>
          </a:p>
        </p:txBody>
      </p:sp>
    </p:spTree>
    <p:extLst>
      <p:ext uri="{BB962C8B-B14F-4D97-AF65-F5344CB8AC3E}">
        <p14:creationId xmlns:p14="http://schemas.microsoft.com/office/powerpoint/2010/main" val="42742268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sz="3600" dirty="0"/>
              <a:t>“I’ve learned that people will forget what you said, people will forget what you did, but people will never forget how you made them feel”.</a:t>
            </a:r>
          </a:p>
          <a:p>
            <a:endParaRPr lang="en-CA" sz="3600" dirty="0"/>
          </a:p>
          <a:p>
            <a:r>
              <a:rPr lang="en-CA" dirty="0"/>
              <a:t>Quote from Maya Angelou</a:t>
            </a:r>
            <a:endParaRPr lang="en-US" dirty="0"/>
          </a:p>
        </p:txBody>
      </p:sp>
      <p:sp>
        <p:nvSpPr>
          <p:cNvPr id="3" name="Title 2"/>
          <p:cNvSpPr>
            <a:spLocks noGrp="1"/>
          </p:cNvSpPr>
          <p:nvPr>
            <p:ph type="title"/>
          </p:nvPr>
        </p:nvSpPr>
        <p:spPr/>
        <p:txBody>
          <a:bodyPr>
            <a:normAutofit fontScale="90000"/>
          </a:bodyPr>
          <a:lstStyle/>
          <a:p>
            <a:r>
              <a:rPr lang="en-CA" dirty="0"/>
              <a:t>In Closing – A thought to take with you</a:t>
            </a:r>
            <a:endParaRPr lang="en-US" dirty="0"/>
          </a:p>
        </p:txBody>
      </p:sp>
    </p:spTree>
    <p:extLst>
      <p:ext uri="{BB962C8B-B14F-4D97-AF65-F5344CB8AC3E}">
        <p14:creationId xmlns:p14="http://schemas.microsoft.com/office/powerpoint/2010/main" val="118650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CA" sz="3600" dirty="0"/>
              <a:t>We are called to foster trust in care</a:t>
            </a:r>
          </a:p>
          <a:p>
            <a:r>
              <a:rPr lang="en-CA" sz="3600" dirty="0"/>
              <a:t>We are called to provide compassionate care to our residents.</a:t>
            </a:r>
          </a:p>
          <a:p>
            <a:r>
              <a:rPr lang="en-CA" sz="3600" dirty="0"/>
              <a:t>We are called to promote justice –respect for the rights of persons and communities.</a:t>
            </a:r>
            <a:endParaRPr lang="en-US" sz="3600" dirty="0"/>
          </a:p>
        </p:txBody>
      </p:sp>
      <p:sp>
        <p:nvSpPr>
          <p:cNvPr id="3" name="Title 2"/>
          <p:cNvSpPr>
            <a:spLocks noGrp="1"/>
          </p:cNvSpPr>
          <p:nvPr>
            <p:ph type="title"/>
          </p:nvPr>
        </p:nvSpPr>
        <p:spPr/>
        <p:txBody>
          <a:bodyPr/>
          <a:lstStyle/>
          <a:p>
            <a:r>
              <a:rPr lang="en-CA" dirty="0"/>
              <a:t>Introduction</a:t>
            </a:r>
            <a:endParaRPr lang="en-US" dirty="0"/>
          </a:p>
        </p:txBody>
      </p:sp>
    </p:spTree>
    <p:extLst>
      <p:ext uri="{BB962C8B-B14F-4D97-AF65-F5344CB8AC3E}">
        <p14:creationId xmlns:p14="http://schemas.microsoft.com/office/powerpoint/2010/main" val="471711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3600" dirty="0"/>
              <a:t>A “respectful environment” is characterized by behaviours that are consistent with Rocmaura Nursing Home’s Mission and Values.</a:t>
            </a:r>
            <a:endParaRPr lang="en-US" sz="3600" dirty="0"/>
          </a:p>
        </p:txBody>
      </p:sp>
      <p:sp>
        <p:nvSpPr>
          <p:cNvPr id="3" name="Title 2"/>
          <p:cNvSpPr>
            <a:spLocks noGrp="1"/>
          </p:cNvSpPr>
          <p:nvPr>
            <p:ph type="title"/>
          </p:nvPr>
        </p:nvSpPr>
        <p:spPr/>
        <p:txBody>
          <a:bodyPr/>
          <a:lstStyle/>
          <a:p>
            <a:r>
              <a:rPr lang="en-CA" dirty="0"/>
              <a:t>Respectful Environment</a:t>
            </a:r>
            <a:endParaRPr lang="en-US" dirty="0"/>
          </a:p>
        </p:txBody>
      </p:sp>
    </p:spTree>
    <p:extLst>
      <p:ext uri="{BB962C8B-B14F-4D97-AF65-F5344CB8AC3E}">
        <p14:creationId xmlns:p14="http://schemas.microsoft.com/office/powerpoint/2010/main" val="1636874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3600" dirty="0"/>
              <a:t>Our Mission – “We at Rocmaura are a community of caring people, committed to providing quality care guided by Christian values.</a:t>
            </a:r>
            <a:endParaRPr lang="en-US" sz="3600" dirty="0"/>
          </a:p>
        </p:txBody>
      </p:sp>
      <p:sp>
        <p:nvSpPr>
          <p:cNvPr id="3" name="Title 2"/>
          <p:cNvSpPr>
            <a:spLocks noGrp="1"/>
          </p:cNvSpPr>
          <p:nvPr>
            <p:ph type="title"/>
          </p:nvPr>
        </p:nvSpPr>
        <p:spPr/>
        <p:txBody>
          <a:bodyPr/>
          <a:lstStyle/>
          <a:p>
            <a:r>
              <a:rPr lang="en-CA" dirty="0"/>
              <a:t>Our Mission</a:t>
            </a:r>
            <a:endParaRPr lang="en-US" dirty="0"/>
          </a:p>
        </p:txBody>
      </p:sp>
    </p:spTree>
    <p:extLst>
      <p:ext uri="{BB962C8B-B14F-4D97-AF65-F5344CB8AC3E}">
        <p14:creationId xmlns:p14="http://schemas.microsoft.com/office/powerpoint/2010/main" val="1809476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3600" dirty="0"/>
              <a:t>We are inspired by the healing ministry of Jesus Christ and the tradition of caring and compassion reflected in the mission of the Sisters of Charity, I.C.</a:t>
            </a:r>
            <a:endParaRPr lang="en-US" sz="3600" dirty="0"/>
          </a:p>
        </p:txBody>
      </p:sp>
      <p:sp>
        <p:nvSpPr>
          <p:cNvPr id="3" name="Title 2"/>
          <p:cNvSpPr>
            <a:spLocks noGrp="1"/>
          </p:cNvSpPr>
          <p:nvPr>
            <p:ph type="title"/>
          </p:nvPr>
        </p:nvSpPr>
        <p:spPr/>
        <p:txBody>
          <a:bodyPr/>
          <a:lstStyle/>
          <a:p>
            <a:r>
              <a:rPr lang="en-CA" dirty="0"/>
              <a:t>Our Mission</a:t>
            </a:r>
            <a:endParaRPr lang="en-US" dirty="0"/>
          </a:p>
        </p:txBody>
      </p:sp>
    </p:spTree>
    <p:extLst>
      <p:ext uri="{BB962C8B-B14F-4D97-AF65-F5344CB8AC3E}">
        <p14:creationId xmlns:p14="http://schemas.microsoft.com/office/powerpoint/2010/main" val="3317860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3600" dirty="0"/>
              <a:t>Out of that spirit and mission, we will continue to meet the changing needs of our residents and those we serve.”</a:t>
            </a:r>
            <a:endParaRPr lang="en-US" sz="3600" dirty="0"/>
          </a:p>
        </p:txBody>
      </p:sp>
      <p:sp>
        <p:nvSpPr>
          <p:cNvPr id="3" name="Title 2"/>
          <p:cNvSpPr>
            <a:spLocks noGrp="1"/>
          </p:cNvSpPr>
          <p:nvPr>
            <p:ph type="title"/>
          </p:nvPr>
        </p:nvSpPr>
        <p:spPr/>
        <p:txBody>
          <a:bodyPr/>
          <a:lstStyle/>
          <a:p>
            <a:r>
              <a:rPr lang="en-CA" dirty="0"/>
              <a:t>Our Mission</a:t>
            </a:r>
            <a:endParaRPr lang="en-US" dirty="0"/>
          </a:p>
        </p:txBody>
      </p:sp>
    </p:spTree>
    <p:extLst>
      <p:ext uri="{BB962C8B-B14F-4D97-AF65-F5344CB8AC3E}">
        <p14:creationId xmlns:p14="http://schemas.microsoft.com/office/powerpoint/2010/main" val="3124890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CA" sz="3600" dirty="0"/>
              <a:t>Values We Hold:</a:t>
            </a:r>
          </a:p>
          <a:p>
            <a:pPr>
              <a:buFont typeface="Wingdings" pitchFamily="2" charset="2"/>
              <a:buChar char="Ø"/>
            </a:pPr>
            <a:r>
              <a:rPr lang="en-CA" sz="3600" dirty="0"/>
              <a:t>The dignity of each person</a:t>
            </a:r>
          </a:p>
          <a:p>
            <a:pPr>
              <a:buFont typeface="Wingdings" pitchFamily="2" charset="2"/>
              <a:buChar char="Ø"/>
            </a:pPr>
            <a:r>
              <a:rPr lang="en-CA" sz="3600" dirty="0"/>
              <a:t>The sacredness of life at every age</a:t>
            </a:r>
          </a:p>
          <a:p>
            <a:pPr>
              <a:buFont typeface="Wingdings" pitchFamily="2" charset="2"/>
              <a:buChar char="Ø"/>
            </a:pPr>
            <a:r>
              <a:rPr lang="en-CA" sz="3600" dirty="0"/>
              <a:t>A welcoming, home-like atmosphere</a:t>
            </a:r>
          </a:p>
          <a:p>
            <a:pPr>
              <a:buFont typeface="Wingdings" pitchFamily="2" charset="2"/>
              <a:buChar char="Ø"/>
            </a:pPr>
            <a:r>
              <a:rPr lang="en-CA" sz="3600" dirty="0"/>
              <a:t>A holistic approach to care</a:t>
            </a:r>
            <a:endParaRPr lang="en-US" sz="3600" dirty="0"/>
          </a:p>
        </p:txBody>
      </p:sp>
      <p:sp>
        <p:nvSpPr>
          <p:cNvPr id="3" name="Title 2"/>
          <p:cNvSpPr>
            <a:spLocks noGrp="1"/>
          </p:cNvSpPr>
          <p:nvPr>
            <p:ph type="title"/>
          </p:nvPr>
        </p:nvSpPr>
        <p:spPr/>
        <p:txBody>
          <a:bodyPr/>
          <a:lstStyle/>
          <a:p>
            <a:r>
              <a:rPr lang="en-CA" dirty="0"/>
              <a:t>Our Values</a:t>
            </a:r>
            <a:endParaRPr lang="en-US" dirty="0"/>
          </a:p>
        </p:txBody>
      </p:sp>
    </p:spTree>
    <p:extLst>
      <p:ext uri="{BB962C8B-B14F-4D97-AF65-F5344CB8AC3E}">
        <p14:creationId xmlns:p14="http://schemas.microsoft.com/office/powerpoint/2010/main" val="1930375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CA" sz="3600" dirty="0"/>
              <a:t>Support for the families of residents</a:t>
            </a:r>
          </a:p>
          <a:p>
            <a:r>
              <a:rPr lang="en-CA" sz="3600" dirty="0"/>
              <a:t>Meaningful relationships with diverse groups(faith communities, health care and community agencies, and all associated with Rocmaura)</a:t>
            </a:r>
          </a:p>
          <a:p>
            <a:r>
              <a:rPr lang="en-CA" sz="3600" dirty="0"/>
              <a:t>Adherence to the Health Ethics Guide</a:t>
            </a:r>
            <a:endParaRPr lang="en-US" sz="3600" dirty="0"/>
          </a:p>
        </p:txBody>
      </p:sp>
      <p:sp>
        <p:nvSpPr>
          <p:cNvPr id="3" name="Title 2"/>
          <p:cNvSpPr>
            <a:spLocks noGrp="1"/>
          </p:cNvSpPr>
          <p:nvPr>
            <p:ph type="title"/>
          </p:nvPr>
        </p:nvSpPr>
        <p:spPr/>
        <p:txBody>
          <a:bodyPr/>
          <a:lstStyle/>
          <a:p>
            <a:r>
              <a:rPr lang="en-CA" dirty="0"/>
              <a:t>Our Values</a:t>
            </a:r>
            <a:endParaRPr lang="en-US" dirty="0"/>
          </a:p>
        </p:txBody>
      </p:sp>
    </p:spTree>
    <p:extLst>
      <p:ext uri="{BB962C8B-B14F-4D97-AF65-F5344CB8AC3E}">
        <p14:creationId xmlns:p14="http://schemas.microsoft.com/office/powerpoint/2010/main" val="2353606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240</TotalTime>
  <Words>839</Words>
  <Application>Microsoft Office PowerPoint</Application>
  <PresentationFormat>On-screen Show (4:3)</PresentationFormat>
  <Paragraphs>95</Paragraphs>
  <Slides>29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Calibri</vt:lpstr>
      <vt:lpstr>Candara</vt:lpstr>
      <vt:lpstr>Symbol</vt:lpstr>
      <vt:lpstr>Wingdings</vt:lpstr>
      <vt:lpstr>Waveform</vt:lpstr>
      <vt:lpstr>Rocmaura Nursing Home</vt:lpstr>
      <vt:lpstr>Introduction</vt:lpstr>
      <vt:lpstr>Introduction</vt:lpstr>
      <vt:lpstr>Respectful Environment</vt:lpstr>
      <vt:lpstr>Our Mission</vt:lpstr>
      <vt:lpstr>Our Mission</vt:lpstr>
      <vt:lpstr>Our Mission</vt:lpstr>
      <vt:lpstr>Our Values</vt:lpstr>
      <vt:lpstr>Our Values</vt:lpstr>
      <vt:lpstr>Social Media Policy</vt:lpstr>
      <vt:lpstr>Social Media Policy</vt:lpstr>
      <vt:lpstr>Social Media Policy</vt:lpstr>
      <vt:lpstr>Social Media Policy</vt:lpstr>
      <vt:lpstr>Social Media Policy</vt:lpstr>
      <vt:lpstr>Confidentiality </vt:lpstr>
      <vt:lpstr>Confidentiality</vt:lpstr>
      <vt:lpstr>Social Media/Electronic Communication</vt:lpstr>
      <vt:lpstr>Social Media/Electronic Communication</vt:lpstr>
      <vt:lpstr>Social Media/Electronic Communication</vt:lpstr>
      <vt:lpstr>Common policies re: Social Media</vt:lpstr>
      <vt:lpstr>Common policies re: Social Media </vt:lpstr>
      <vt:lpstr>Common Policies re: Social Media</vt:lpstr>
      <vt:lpstr>Common policies in Social Media</vt:lpstr>
      <vt:lpstr>Common policies re: Social Media</vt:lpstr>
      <vt:lpstr>Common policies re: Social Media</vt:lpstr>
      <vt:lpstr>Some Guidelines</vt:lpstr>
      <vt:lpstr>Off Duty Conduct </vt:lpstr>
      <vt:lpstr>“Cox and Palmer” opinion</vt:lpstr>
      <vt:lpstr>In Closing – A thought to take with you</vt:lpstr>
    </vt:vector>
  </TitlesOfParts>
  <Company>FacilicorpNB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Rocmaura Nursing Home</dc:title>
  <dc:creator>Hughes, Laura (HorizonNB)</dc:creator>
  <cp:lastModifiedBy>David Levangie</cp:lastModifiedBy>
  <cp:revision>16</cp:revision>
  <cp:lastPrinted>2015-10-27T13:11:34Z</cp:lastPrinted>
  <dcterms:created xsi:type="dcterms:W3CDTF">2015-09-25T16:02:15Z</dcterms:created>
  <dcterms:modified xsi:type="dcterms:W3CDTF">2019-10-31T18:49:04Z</dcterms:modified>
</cp:coreProperties>
</file>